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71" r:id="rId6"/>
    <p:sldId id="262" r:id="rId7"/>
    <p:sldId id="276" r:id="rId8"/>
    <p:sldId id="277" r:id="rId9"/>
    <p:sldId id="278" r:id="rId10"/>
    <p:sldId id="266" r:id="rId11"/>
    <p:sldId id="274" r:id="rId12"/>
    <p:sldId id="268" r:id="rId13"/>
    <p:sldId id="273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06A35-4612-4AC9-B532-A525FDDB660E}" v="20" dt="2026-02-20T23:44:06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nessa Verkest" userId="7319a1af216a3d07" providerId="LiveId" clId="{2CEE0E04-A6FA-4EB7-9382-BC73CFFEB18A}"/>
    <pc:docChg chg="undo custSel modSld">
      <pc:chgData name="Banessa Verkest" userId="7319a1af216a3d07" providerId="LiveId" clId="{2CEE0E04-A6FA-4EB7-9382-BC73CFFEB18A}" dt="2026-02-20T23:44:12.235" v="364" actId="20577"/>
      <pc:docMkLst>
        <pc:docMk/>
      </pc:docMkLst>
      <pc:sldChg chg="modSp mod">
        <pc:chgData name="Banessa Verkest" userId="7319a1af216a3d07" providerId="LiveId" clId="{2CEE0E04-A6FA-4EB7-9382-BC73CFFEB18A}" dt="2026-02-20T23:23:24.618" v="1" actId="20577"/>
        <pc:sldMkLst>
          <pc:docMk/>
          <pc:sldMk cId="2298862414" sldId="256"/>
        </pc:sldMkLst>
        <pc:spChg chg="mod">
          <ac:chgData name="Banessa Verkest" userId="7319a1af216a3d07" providerId="LiveId" clId="{2CEE0E04-A6FA-4EB7-9382-BC73CFFEB18A}" dt="2026-02-20T23:23:24.618" v="1" actId="20577"/>
          <ac:spMkLst>
            <pc:docMk/>
            <pc:sldMk cId="2298862414" sldId="256"/>
            <ac:spMk id="2" creationId="{62EB3D8E-52F3-2F20-8815-7CD8A04E0219}"/>
          </ac:spMkLst>
        </pc:spChg>
      </pc:sldChg>
      <pc:sldChg chg="modSp">
        <pc:chgData name="Banessa Verkest" userId="7319a1af216a3d07" providerId="LiveId" clId="{2CEE0E04-A6FA-4EB7-9382-BC73CFFEB18A}" dt="2026-02-20T23:44:06.554" v="361"/>
        <pc:sldMkLst>
          <pc:docMk/>
          <pc:sldMk cId="861512054" sldId="257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861512054" sldId="257"/>
            <ac:spMk id="3" creationId="{3A0A83C1-EA2D-F886-2703-59403C9F1ED2}"/>
          </ac:spMkLst>
        </pc:spChg>
      </pc:sldChg>
      <pc:sldChg chg="modSp mod">
        <pc:chgData name="Banessa Verkest" userId="7319a1af216a3d07" providerId="LiveId" clId="{2CEE0E04-A6FA-4EB7-9382-BC73CFFEB18A}" dt="2026-02-20T23:44:12.235" v="364" actId="20577"/>
        <pc:sldMkLst>
          <pc:docMk/>
          <pc:sldMk cId="1634125818" sldId="258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1634125818" sldId="258"/>
            <ac:spMk id="4" creationId="{739631A9-147E-D3C9-9C55-9B7D186162FC}"/>
          </ac:spMkLst>
        </pc:spChg>
        <pc:spChg chg="mod">
          <ac:chgData name="Banessa Verkest" userId="7319a1af216a3d07" providerId="LiveId" clId="{2CEE0E04-A6FA-4EB7-9382-BC73CFFEB18A}" dt="2026-02-20T23:44:12.235" v="364" actId="20577"/>
          <ac:spMkLst>
            <pc:docMk/>
            <pc:sldMk cId="1634125818" sldId="258"/>
            <ac:spMk id="5" creationId="{4BF787A1-29BE-FADD-0E92-456E5FC326FB}"/>
          </ac:spMkLst>
        </pc:spChg>
      </pc:sldChg>
      <pc:sldChg chg="modSp">
        <pc:chgData name="Banessa Verkest" userId="7319a1af216a3d07" providerId="LiveId" clId="{2CEE0E04-A6FA-4EB7-9382-BC73CFFEB18A}" dt="2026-02-20T23:44:06.554" v="361"/>
        <pc:sldMkLst>
          <pc:docMk/>
          <pc:sldMk cId="1106980611" sldId="259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1106980611" sldId="259"/>
            <ac:spMk id="4" creationId="{C1589860-76FE-4913-9B31-B7AAD9A56694}"/>
          </ac:spMkLst>
        </pc:spChg>
      </pc:sldChg>
      <pc:sldChg chg="modSp">
        <pc:chgData name="Banessa Verkest" userId="7319a1af216a3d07" providerId="LiveId" clId="{2CEE0E04-A6FA-4EB7-9382-BC73CFFEB18A}" dt="2026-02-20T23:44:06.554" v="361"/>
        <pc:sldMkLst>
          <pc:docMk/>
          <pc:sldMk cId="1879638181" sldId="262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1879638181" sldId="262"/>
            <ac:spMk id="6" creationId="{D04E1E30-585C-E829-CCE8-8F436B1C8B7F}"/>
          </ac:spMkLst>
        </pc:spChg>
      </pc:sldChg>
      <pc:sldChg chg="addSp delSp modSp mod">
        <pc:chgData name="Banessa Verkest" userId="7319a1af216a3d07" providerId="LiveId" clId="{2CEE0E04-A6FA-4EB7-9382-BC73CFFEB18A}" dt="2026-02-20T23:37:57.310" v="158" actId="1076"/>
        <pc:sldMkLst>
          <pc:docMk/>
          <pc:sldMk cId="2535377955" sldId="266"/>
        </pc:sldMkLst>
        <pc:spChg chg="mod">
          <ac:chgData name="Banessa Verkest" userId="7319a1af216a3d07" providerId="LiveId" clId="{2CEE0E04-A6FA-4EB7-9382-BC73CFFEB18A}" dt="2026-02-20T23:30:29.261" v="65" actId="20577"/>
          <ac:spMkLst>
            <pc:docMk/>
            <pc:sldMk cId="2535377955" sldId="266"/>
            <ac:spMk id="2" creationId="{906E2C9A-7720-F5E5-635D-2DF85B741DB4}"/>
          </ac:spMkLst>
        </pc:spChg>
        <pc:spChg chg="mod">
          <ac:chgData name="Banessa Verkest" userId="7319a1af216a3d07" providerId="LiveId" clId="{2CEE0E04-A6FA-4EB7-9382-BC73CFFEB18A}" dt="2026-02-20T23:32:04.776" v="76" actId="1076"/>
          <ac:spMkLst>
            <pc:docMk/>
            <pc:sldMk cId="2535377955" sldId="266"/>
            <ac:spMk id="4" creationId="{BAADC45C-903B-64EF-46F6-1F5DFCDFE4FA}"/>
          </ac:spMkLst>
        </pc:spChg>
        <pc:spChg chg="add del">
          <ac:chgData name="Banessa Verkest" userId="7319a1af216a3d07" providerId="LiveId" clId="{2CEE0E04-A6FA-4EB7-9382-BC73CFFEB18A}" dt="2026-02-20T23:29:53.203" v="52" actId="22"/>
          <ac:spMkLst>
            <pc:docMk/>
            <pc:sldMk cId="2535377955" sldId="266"/>
            <ac:spMk id="8" creationId="{576F1C04-C3BF-6404-FEC3-6E2C77393ABD}"/>
          </ac:spMkLst>
        </pc:spChg>
        <pc:spChg chg="add del">
          <ac:chgData name="Banessa Verkest" userId="7319a1af216a3d07" providerId="LiveId" clId="{2CEE0E04-A6FA-4EB7-9382-BC73CFFEB18A}" dt="2026-02-20T23:29:57.840" v="54" actId="22"/>
          <ac:spMkLst>
            <pc:docMk/>
            <pc:sldMk cId="2535377955" sldId="266"/>
            <ac:spMk id="10" creationId="{DAFFB1B8-CB47-6EEE-3EFE-29CC8289812D}"/>
          </ac:spMkLst>
        </pc:spChg>
        <pc:spChg chg="add del mod">
          <ac:chgData name="Banessa Verkest" userId="7319a1af216a3d07" providerId="LiveId" clId="{2CEE0E04-A6FA-4EB7-9382-BC73CFFEB18A}" dt="2026-02-20T23:34:02.616" v="91" actId="21"/>
          <ac:spMkLst>
            <pc:docMk/>
            <pc:sldMk cId="2535377955" sldId="266"/>
            <ac:spMk id="11" creationId="{7206B693-E82B-9535-A772-F1EB6100EC79}"/>
          </ac:spMkLst>
        </pc:spChg>
        <pc:spChg chg="add del mod">
          <ac:chgData name="Banessa Verkest" userId="7319a1af216a3d07" providerId="LiveId" clId="{2CEE0E04-A6FA-4EB7-9382-BC73CFFEB18A}" dt="2026-02-20T23:33:57.428" v="90" actId="21"/>
          <ac:spMkLst>
            <pc:docMk/>
            <pc:sldMk cId="2535377955" sldId="266"/>
            <ac:spMk id="12" creationId="{8943E43F-6AE6-8021-C189-AC5A5ED1E081}"/>
          </ac:spMkLst>
        </pc:spChg>
        <pc:spChg chg="add del mod">
          <ac:chgData name="Banessa Verkest" userId="7319a1af216a3d07" providerId="LiveId" clId="{2CEE0E04-A6FA-4EB7-9382-BC73CFFEB18A}" dt="2026-02-20T23:32:13.443" v="79" actId="21"/>
          <ac:spMkLst>
            <pc:docMk/>
            <pc:sldMk cId="2535377955" sldId="266"/>
            <ac:spMk id="14" creationId="{06474B1B-185C-158B-7EF5-7ED8EAACFBCE}"/>
          </ac:spMkLst>
        </pc:spChg>
        <pc:spChg chg="add mod">
          <ac:chgData name="Banessa Verkest" userId="7319a1af216a3d07" providerId="LiveId" clId="{2CEE0E04-A6FA-4EB7-9382-BC73CFFEB18A}" dt="2026-02-20T23:34:34.361" v="104" actId="1076"/>
          <ac:spMkLst>
            <pc:docMk/>
            <pc:sldMk cId="2535377955" sldId="266"/>
            <ac:spMk id="16" creationId="{3E906B02-D433-BFE5-60F7-66BBD82D89B6}"/>
          </ac:spMkLst>
        </pc:spChg>
        <pc:spChg chg="add del">
          <ac:chgData name="Banessa Verkest" userId="7319a1af216a3d07" providerId="LiveId" clId="{2CEE0E04-A6FA-4EB7-9382-BC73CFFEB18A}" dt="2026-02-20T23:33:02.309" v="84" actId="22"/>
          <ac:spMkLst>
            <pc:docMk/>
            <pc:sldMk cId="2535377955" sldId="266"/>
            <ac:spMk id="18" creationId="{0697A90F-60D1-1DD3-7AFC-BF2CC8674471}"/>
          </ac:spMkLst>
        </pc:spChg>
        <pc:spChg chg="add del mod">
          <ac:chgData name="Banessa Verkest" userId="7319a1af216a3d07" providerId="LiveId" clId="{2CEE0E04-A6FA-4EB7-9382-BC73CFFEB18A}" dt="2026-02-20T23:33:22.378" v="87" actId="21"/>
          <ac:spMkLst>
            <pc:docMk/>
            <pc:sldMk cId="2535377955" sldId="266"/>
            <ac:spMk id="20" creationId="{3A6A0DBB-2E11-43CA-EDE8-3FAB3427C0B1}"/>
          </ac:spMkLst>
        </pc:spChg>
        <pc:spChg chg="add mod">
          <ac:chgData name="Banessa Verkest" userId="7319a1af216a3d07" providerId="LiveId" clId="{2CEE0E04-A6FA-4EB7-9382-BC73CFFEB18A}" dt="2026-02-20T23:33:32.408" v="88"/>
          <ac:spMkLst>
            <pc:docMk/>
            <pc:sldMk cId="2535377955" sldId="266"/>
            <ac:spMk id="22" creationId="{538F1ED0-A042-E2E9-3988-67D475658588}"/>
          </ac:spMkLst>
        </pc:spChg>
        <pc:spChg chg="add mod">
          <ac:chgData name="Banessa Verkest" userId="7319a1af216a3d07" providerId="LiveId" clId="{2CEE0E04-A6FA-4EB7-9382-BC73CFFEB18A}" dt="2026-02-20T23:33:46.689" v="89"/>
          <ac:spMkLst>
            <pc:docMk/>
            <pc:sldMk cId="2535377955" sldId="266"/>
            <ac:spMk id="24" creationId="{A6504F46-9FAA-CC06-E2B8-954187BDA668}"/>
          </ac:spMkLst>
        </pc:spChg>
        <pc:spChg chg="add mod">
          <ac:chgData name="Banessa Verkest" userId="7319a1af216a3d07" providerId="LiveId" clId="{2CEE0E04-A6FA-4EB7-9382-BC73CFFEB18A}" dt="2026-02-20T23:34:43.585" v="105"/>
          <ac:spMkLst>
            <pc:docMk/>
            <pc:sldMk cId="2535377955" sldId="266"/>
            <ac:spMk id="26" creationId="{EB40CADE-8C34-3B40-944B-8E924DE2BC9B}"/>
          </ac:spMkLst>
        </pc:spChg>
        <pc:spChg chg="add mod">
          <ac:chgData name="Banessa Verkest" userId="7319a1af216a3d07" providerId="LiveId" clId="{2CEE0E04-A6FA-4EB7-9382-BC73CFFEB18A}" dt="2026-02-20T23:37:11.841" v="151"/>
          <ac:spMkLst>
            <pc:docMk/>
            <pc:sldMk cId="2535377955" sldId="266"/>
            <ac:spMk id="28" creationId="{84BED84B-2E27-63D8-94AC-F9995B6D949A}"/>
          </ac:spMkLst>
        </pc:spChg>
        <pc:spChg chg="add mod">
          <ac:chgData name="Banessa Verkest" userId="7319a1af216a3d07" providerId="LiveId" clId="{2CEE0E04-A6FA-4EB7-9382-BC73CFFEB18A}" dt="2026-02-20T23:37:57.310" v="158" actId="1076"/>
          <ac:spMkLst>
            <pc:docMk/>
            <pc:sldMk cId="2535377955" sldId="266"/>
            <ac:spMk id="30" creationId="{9DCCD549-F6CC-A108-0B1F-03E921940FCD}"/>
          </ac:spMkLst>
        </pc:spChg>
        <pc:graphicFrameChg chg="add mod modGraphic">
          <ac:chgData name="Banessa Verkest" userId="7319a1af216a3d07" providerId="LiveId" clId="{2CEE0E04-A6FA-4EB7-9382-BC73CFFEB18A}" dt="2026-02-20T23:34:19.629" v="99" actId="404"/>
          <ac:graphicFrameMkLst>
            <pc:docMk/>
            <pc:sldMk cId="2535377955" sldId="266"/>
            <ac:graphicFrameMk id="21" creationId="{0B11EEA7-5E56-30C7-7F1F-F2E818BE4CC5}"/>
          </ac:graphicFrameMkLst>
        </pc:graphicFrameChg>
        <pc:graphicFrameChg chg="add del mod">
          <ac:chgData name="Banessa Verkest" userId="7319a1af216a3d07" providerId="LiveId" clId="{2CEE0E04-A6FA-4EB7-9382-BC73CFFEB18A}" dt="2026-02-20T23:34:09.321" v="93" actId="21"/>
          <ac:graphicFrameMkLst>
            <pc:docMk/>
            <pc:sldMk cId="2535377955" sldId="266"/>
            <ac:graphicFrameMk id="23" creationId="{38E7316A-A5BB-68E0-BF0D-CA2CC3A7D5BB}"/>
          </ac:graphicFrameMkLst>
        </pc:graphicFrameChg>
        <pc:graphicFrameChg chg="add mod modGraphic">
          <ac:chgData name="Banessa Verkest" userId="7319a1af216a3d07" providerId="LiveId" clId="{2CEE0E04-A6FA-4EB7-9382-BC73CFFEB18A}" dt="2026-02-20T23:36:50.065" v="149" actId="1076"/>
          <ac:graphicFrameMkLst>
            <pc:docMk/>
            <pc:sldMk cId="2535377955" sldId="266"/>
            <ac:graphicFrameMk id="25" creationId="{9F0EA5C5-F6CD-F00D-263B-E78453E792CD}"/>
          </ac:graphicFrameMkLst>
        </pc:graphicFrameChg>
        <pc:graphicFrameChg chg="add mod">
          <ac:chgData name="Banessa Verkest" userId="7319a1af216a3d07" providerId="LiveId" clId="{2CEE0E04-A6FA-4EB7-9382-BC73CFFEB18A}" dt="2026-02-20T23:37:09.487" v="150"/>
          <ac:graphicFrameMkLst>
            <pc:docMk/>
            <pc:sldMk cId="2535377955" sldId="266"/>
            <ac:graphicFrameMk id="27" creationId="{2EA532F1-0B3E-EF52-6EEF-7148F9DB10E6}"/>
          </ac:graphicFrameMkLst>
        </pc:graphicFrameChg>
      </pc:sldChg>
      <pc:sldChg chg="modSp">
        <pc:chgData name="Banessa Verkest" userId="7319a1af216a3d07" providerId="LiveId" clId="{2CEE0E04-A6FA-4EB7-9382-BC73CFFEB18A}" dt="2026-02-20T23:44:06.554" v="361"/>
        <pc:sldMkLst>
          <pc:docMk/>
          <pc:sldMk cId="4008862449" sldId="268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4008862449" sldId="268"/>
            <ac:spMk id="6" creationId="{846D9142-F835-B10F-8919-FDB393F5761D}"/>
          </ac:spMkLst>
        </pc:spChg>
      </pc:sldChg>
      <pc:sldChg chg="modSp mod">
        <pc:chgData name="Banessa Verkest" userId="7319a1af216a3d07" providerId="LiveId" clId="{2CEE0E04-A6FA-4EB7-9382-BC73CFFEB18A}" dt="2026-02-20T23:44:06.554" v="361"/>
        <pc:sldMkLst>
          <pc:docMk/>
          <pc:sldMk cId="2838462861" sldId="271"/>
        </pc:sldMkLst>
        <pc:spChg chg="mod">
          <ac:chgData name="Banessa Verkest" userId="7319a1af216a3d07" providerId="LiveId" clId="{2CEE0E04-A6FA-4EB7-9382-BC73CFFEB18A}" dt="2026-02-20T23:28:08.853" v="40" actId="20577"/>
          <ac:spMkLst>
            <pc:docMk/>
            <pc:sldMk cId="2838462861" sldId="271"/>
            <ac:spMk id="2" creationId="{C6E97145-B10D-5DC5-09F5-6D448B009D4E}"/>
          </ac:spMkLst>
        </pc:spChg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2838462861" sldId="271"/>
            <ac:spMk id="6" creationId="{603C27E4-7E8C-BBCC-2941-2F035F04AEF4}"/>
          </ac:spMkLst>
        </pc:spChg>
      </pc:sldChg>
      <pc:sldChg chg="addSp modSp mod">
        <pc:chgData name="Banessa Verkest" userId="7319a1af216a3d07" providerId="LiveId" clId="{2CEE0E04-A6FA-4EB7-9382-BC73CFFEB18A}" dt="2026-02-20T23:44:06.554" v="361"/>
        <pc:sldMkLst>
          <pc:docMk/>
          <pc:sldMk cId="2296838804" sldId="273"/>
        </pc:sldMkLst>
        <pc:spChg chg="mod">
          <ac:chgData name="Banessa Verkest" userId="7319a1af216a3d07" providerId="LiveId" clId="{2CEE0E04-A6FA-4EB7-9382-BC73CFFEB18A}" dt="2026-02-20T23:42:02.174" v="344"/>
          <ac:spMkLst>
            <pc:docMk/>
            <pc:sldMk cId="2296838804" sldId="273"/>
            <ac:spMk id="2" creationId="{BCEEE8A2-C32D-8B87-0BFF-1C833DA76989}"/>
          </ac:spMkLst>
        </pc:spChg>
        <pc:spChg chg="mod">
          <ac:chgData name="Banessa Verkest" userId="7319a1af216a3d07" providerId="LiveId" clId="{2CEE0E04-A6FA-4EB7-9382-BC73CFFEB18A}" dt="2026-02-20T23:43:20.093" v="356" actId="1076"/>
          <ac:spMkLst>
            <pc:docMk/>
            <pc:sldMk cId="2296838804" sldId="273"/>
            <ac:spMk id="3" creationId="{33D0485B-71D6-80B7-F5F0-A2F0D517D3D1}"/>
          </ac:spMkLst>
        </pc:spChg>
        <pc:spChg chg="mod">
          <ac:chgData name="Banessa Verkest" userId="7319a1af216a3d07" providerId="LiveId" clId="{2CEE0E04-A6FA-4EB7-9382-BC73CFFEB18A}" dt="2026-02-20T23:43:15.156" v="355" actId="1076"/>
          <ac:spMkLst>
            <pc:docMk/>
            <pc:sldMk cId="2296838804" sldId="273"/>
            <ac:spMk id="4" creationId="{FEB618E5-5E51-C8D0-0AF0-C692BDEE891E}"/>
          </ac:spMkLst>
        </pc:spChg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2296838804" sldId="273"/>
            <ac:spMk id="8" creationId="{C9980ED1-134B-2A3A-D2FD-06B83E6F723A}"/>
          </ac:spMkLst>
        </pc:spChg>
        <pc:spChg chg="add mod">
          <ac:chgData name="Banessa Verkest" userId="7319a1af216a3d07" providerId="LiveId" clId="{2CEE0E04-A6FA-4EB7-9382-BC73CFFEB18A}" dt="2026-02-20T23:43:40.276" v="360" actId="1076"/>
          <ac:spMkLst>
            <pc:docMk/>
            <pc:sldMk cId="2296838804" sldId="273"/>
            <ac:spMk id="9" creationId="{4BD6711A-667E-94C7-3FA7-111574A2B102}"/>
          </ac:spMkLst>
        </pc:spChg>
        <pc:spChg chg="add mod">
          <ac:chgData name="Banessa Verkest" userId="7319a1af216a3d07" providerId="LiveId" clId="{2CEE0E04-A6FA-4EB7-9382-BC73CFFEB18A}" dt="2026-02-20T23:43:30.766" v="359" actId="14100"/>
          <ac:spMkLst>
            <pc:docMk/>
            <pc:sldMk cId="2296838804" sldId="273"/>
            <ac:spMk id="11" creationId="{FDFF8412-498E-1C4D-AEB3-336AE834D230}"/>
          </ac:spMkLst>
        </pc:spChg>
      </pc:sldChg>
      <pc:sldChg chg="delSp modSp mod">
        <pc:chgData name="Banessa Verkest" userId="7319a1af216a3d07" providerId="LiveId" clId="{2CEE0E04-A6FA-4EB7-9382-BC73CFFEB18A}" dt="2026-02-20T23:41:34.294" v="343" actId="255"/>
        <pc:sldMkLst>
          <pc:docMk/>
          <pc:sldMk cId="575034540" sldId="274"/>
        </pc:sldMkLst>
        <pc:spChg chg="mod">
          <ac:chgData name="Banessa Verkest" userId="7319a1af216a3d07" providerId="LiveId" clId="{2CEE0E04-A6FA-4EB7-9382-BC73CFFEB18A}" dt="2026-02-20T23:38:28.510" v="166" actId="27636"/>
          <ac:spMkLst>
            <pc:docMk/>
            <pc:sldMk cId="575034540" sldId="274"/>
            <ac:spMk id="2" creationId="{7215A94B-9457-2170-F5DD-E5BF65AFB0EC}"/>
          </ac:spMkLst>
        </pc:spChg>
        <pc:spChg chg="mod">
          <ac:chgData name="Banessa Verkest" userId="7319a1af216a3d07" providerId="LiveId" clId="{2CEE0E04-A6FA-4EB7-9382-BC73CFFEB18A}" dt="2026-02-20T23:41:34.294" v="343" actId="255"/>
          <ac:spMkLst>
            <pc:docMk/>
            <pc:sldMk cId="575034540" sldId="274"/>
            <ac:spMk id="3" creationId="{331067D3-8513-42D8-8F68-20B143A70214}"/>
          </ac:spMkLst>
        </pc:spChg>
        <pc:spChg chg="del">
          <ac:chgData name="Banessa Verkest" userId="7319a1af216a3d07" providerId="LiveId" clId="{2CEE0E04-A6FA-4EB7-9382-BC73CFFEB18A}" dt="2026-02-20T23:41:13.385" v="339" actId="21"/>
          <ac:spMkLst>
            <pc:docMk/>
            <pc:sldMk cId="575034540" sldId="274"/>
            <ac:spMk id="8" creationId="{8D9A5789-085B-D3B3-193A-5E1F14A4F83A}"/>
          </ac:spMkLst>
        </pc:spChg>
        <pc:spChg chg="del mod">
          <ac:chgData name="Banessa Verkest" userId="7319a1af216a3d07" providerId="LiveId" clId="{2CEE0E04-A6FA-4EB7-9382-BC73CFFEB18A}" dt="2026-02-20T23:40:54.721" v="335" actId="21"/>
          <ac:spMkLst>
            <pc:docMk/>
            <pc:sldMk cId="575034540" sldId="274"/>
            <ac:spMk id="10" creationId="{2EBB55AB-F1B9-19CF-FA95-164AE2A1B552}"/>
          </ac:spMkLst>
        </pc:spChg>
        <pc:spChg chg="del">
          <ac:chgData name="Banessa Verkest" userId="7319a1af216a3d07" providerId="LiveId" clId="{2CEE0E04-A6FA-4EB7-9382-BC73CFFEB18A}" dt="2026-02-20T23:41:26.624" v="342" actId="21"/>
          <ac:spMkLst>
            <pc:docMk/>
            <pc:sldMk cId="575034540" sldId="274"/>
            <ac:spMk id="12" creationId="{297BCA05-F34D-B8DF-0A31-B142DBBF120A}"/>
          </ac:spMkLst>
        </pc:spChg>
        <pc:spChg chg="del">
          <ac:chgData name="Banessa Verkest" userId="7319a1af216a3d07" providerId="LiveId" clId="{2CEE0E04-A6FA-4EB7-9382-BC73CFFEB18A}" dt="2026-02-20T23:41:21.363" v="341" actId="21"/>
          <ac:spMkLst>
            <pc:docMk/>
            <pc:sldMk cId="575034540" sldId="274"/>
            <ac:spMk id="13" creationId="{F5797F91-00E5-6F58-CEAF-EBBBDC27ACFA}"/>
          </ac:spMkLst>
        </pc:spChg>
        <pc:spChg chg="del">
          <ac:chgData name="Banessa Verkest" userId="7319a1af216a3d07" providerId="LiveId" clId="{2CEE0E04-A6FA-4EB7-9382-BC73CFFEB18A}" dt="2026-02-20T23:41:18.019" v="340" actId="21"/>
          <ac:spMkLst>
            <pc:docMk/>
            <pc:sldMk cId="575034540" sldId="274"/>
            <ac:spMk id="14" creationId="{448A2DF5-D35C-D47B-5605-026A09EBB313}"/>
          </ac:spMkLst>
        </pc:spChg>
      </pc:sldChg>
      <pc:sldChg chg="modSp">
        <pc:chgData name="Banessa Verkest" userId="7319a1af216a3d07" providerId="LiveId" clId="{2CEE0E04-A6FA-4EB7-9382-BC73CFFEB18A}" dt="2026-02-20T23:44:06.554" v="361"/>
        <pc:sldMkLst>
          <pc:docMk/>
          <pc:sldMk cId="2765911275" sldId="276"/>
        </pc:sldMkLst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2765911275" sldId="276"/>
            <ac:spMk id="9" creationId="{5F2829A4-BD90-2538-584E-C9DBC02F8244}"/>
          </ac:spMkLst>
        </pc:spChg>
      </pc:sldChg>
      <pc:sldChg chg="modSp mod">
        <pc:chgData name="Banessa Verkest" userId="7319a1af216a3d07" providerId="LiveId" clId="{2CEE0E04-A6FA-4EB7-9382-BC73CFFEB18A}" dt="2026-02-20T23:44:06.554" v="361"/>
        <pc:sldMkLst>
          <pc:docMk/>
          <pc:sldMk cId="1373264719" sldId="277"/>
        </pc:sldMkLst>
        <pc:spChg chg="mod">
          <ac:chgData name="Banessa Verkest" userId="7319a1af216a3d07" providerId="LiveId" clId="{2CEE0E04-A6FA-4EB7-9382-BC73CFFEB18A}" dt="2026-02-20T23:25:17.849" v="21" actId="5793"/>
          <ac:spMkLst>
            <pc:docMk/>
            <pc:sldMk cId="1373264719" sldId="277"/>
            <ac:spMk id="5" creationId="{148A020F-4C1A-D3BB-19FD-0F37E57D306E}"/>
          </ac:spMkLst>
        </pc:spChg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1373264719" sldId="277"/>
            <ac:spMk id="7" creationId="{4B41613B-2B38-259D-4756-FEA22B0187BF}"/>
          </ac:spMkLst>
        </pc:spChg>
      </pc:sldChg>
      <pc:sldChg chg="modSp mod">
        <pc:chgData name="Banessa Verkest" userId="7319a1af216a3d07" providerId="LiveId" clId="{2CEE0E04-A6FA-4EB7-9382-BC73CFFEB18A}" dt="2026-02-20T23:44:06.554" v="361"/>
        <pc:sldMkLst>
          <pc:docMk/>
          <pc:sldMk cId="1010269948" sldId="278"/>
        </pc:sldMkLst>
        <pc:spChg chg="mod">
          <ac:chgData name="Banessa Verkest" userId="7319a1af216a3d07" providerId="LiveId" clId="{2CEE0E04-A6FA-4EB7-9382-BC73CFFEB18A}" dt="2026-02-20T23:25:49.745" v="26" actId="5793"/>
          <ac:spMkLst>
            <pc:docMk/>
            <pc:sldMk cId="1010269948" sldId="278"/>
            <ac:spMk id="3" creationId="{D096A4B8-1428-82EC-0DF1-37061C1B892B}"/>
          </ac:spMkLst>
        </pc:spChg>
        <pc:spChg chg="mod">
          <ac:chgData name="Banessa Verkest" userId="7319a1af216a3d07" providerId="LiveId" clId="{2CEE0E04-A6FA-4EB7-9382-BC73CFFEB18A}" dt="2026-02-20T23:44:06.554" v="361"/>
          <ac:spMkLst>
            <pc:docMk/>
            <pc:sldMk cId="1010269948" sldId="278"/>
            <ac:spMk id="7" creationId="{981B7BBE-27BB-7131-305A-BD4499E312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5D2E4-9662-4A7A-995F-DF7EA4402E89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71752-9ADF-4CDA-A8D5-9436F1AEB9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2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B4AA0-7F24-4AF4-BA59-765A8A882777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9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45BDC-CF9A-436C-BDC2-51822F66C716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5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CB16-27C4-43A8-87AF-3E48089DBC7E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3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C398A-F79C-448B-8815-42815D1BE273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52CFD-D06A-4202-8C42-3208BB0F7C52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62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36066-89B0-4F5C-A97E-10421F78C2D5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6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FD1D-93E4-4471-BA36-16A171402E5A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84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C847B-5FD8-40EF-815E-07C1ABA3A0C9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0F02A-B1FB-4302-93EC-EA779D1AA703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97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43DE-2CB2-493E-B386-F67B6661F4BF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3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BFDE-9F14-4AA7-956D-04E7055CE728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83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FB435-8D83-485A-8E7A-B069A5E0661B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331DD-08EA-46C8-9C0C-16B9C1B711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5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clackamasjuniorbaseball/" TargetMode="External"/><Relationship Id="rId2" Type="http://schemas.openxmlformats.org/officeDocument/2006/relationships/hyperlink" Target="https://www.facebook.com/clackamasjuniorbaseball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lack.k12.or.us/enrollment/school-boundarie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B3D8E-52F3-2F20-8815-7CD8A04E0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29744"/>
            <a:ext cx="10058400" cy="35661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defRPr sz="4400" b="1">
                <a:solidFill>
                  <a:srgbClr val="2A2A2A"/>
                </a:solidFill>
                <a:latin typeface="Comic Sans MS"/>
                <a:ea typeface="Comic Sans MS"/>
                <a:cs typeface="Comic Sans MS"/>
                <a:sym typeface="Comic Sans MS"/>
              </a:defRPr>
            </a:pPr>
            <a:br>
              <a:rPr lang="en-US" sz="6000" dirty="0">
                <a:latin typeface="+mn-lt"/>
                <a:ea typeface="Arial"/>
                <a:cs typeface="Arial"/>
                <a:sym typeface="Arial"/>
              </a:rPr>
            </a:br>
            <a:r>
              <a:rPr lang="en-US" dirty="0">
                <a:latin typeface="+mn-lt"/>
              </a:rPr>
              <a:t>Clackamas JBO</a:t>
            </a:r>
            <a:br>
              <a:rPr lang="en-US" dirty="0">
                <a:latin typeface="+mn-lt"/>
                <a:ea typeface="Arial"/>
                <a:cs typeface="Arial"/>
                <a:sym typeface="Arial"/>
              </a:rPr>
            </a:br>
            <a:r>
              <a:rPr lang="en-US" dirty="0">
                <a:latin typeface="+mn-lt"/>
              </a:rPr>
              <a:t>Parent Meeting – February 24, 2026</a:t>
            </a:r>
            <a:br>
              <a:rPr lang="en-US" dirty="0">
                <a:latin typeface="+mn-lt"/>
              </a:rPr>
            </a:br>
            <a:r>
              <a:rPr lang="en-US" sz="2800" dirty="0">
                <a:latin typeface="+mn-lt"/>
              </a:rPr>
              <a:t>T-ball/Rookie</a:t>
            </a:r>
            <a:br>
              <a:rPr lang="en-US" sz="2800" dirty="0">
                <a:latin typeface="Arial"/>
                <a:ea typeface="Arial"/>
                <a:cs typeface="Arial"/>
                <a:sym typeface="Arial"/>
              </a:rPr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89954A-E82B-1560-F42C-9B416A39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</a:t>
            </a:fld>
            <a:endParaRPr lang="en-US" dirty="0"/>
          </a:p>
        </p:txBody>
      </p:sp>
      <p:pic>
        <p:nvPicPr>
          <p:cNvPr id="4" name="Cavs Baseball PNG.png" descr="Cavs Baseball PNG.png">
            <a:extLst>
              <a:ext uri="{FF2B5EF4-FFF2-40B4-BE49-F238E27FC236}">
                <a16:creationId xmlns:a16="http://schemas.microsoft.com/office/drawing/2014/main" id="{EFC18927-204F-5776-9CC6-EAA6DF0F7B1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3624" y="3656236"/>
            <a:ext cx="2078614" cy="207940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98862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E2C9A-7720-F5E5-635D-2DF85B741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59" y="281696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WHERE YOUR REGISTRATION FEES GO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3AF0CB-DB68-BB8A-2E37-3DFDBB5C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ADC45C-903B-64EF-46F6-1F5DFCDFE4FA}"/>
              </a:ext>
            </a:extLst>
          </p:cNvPr>
          <p:cNvSpPr txBox="1"/>
          <p:nvPr/>
        </p:nvSpPr>
        <p:spPr>
          <a:xfrm>
            <a:off x="851283" y="1292849"/>
            <a:ext cx="9612086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defRPr sz="2300" b="1">
                <a:solidFill>
                  <a:srgbClr val="2A2A2A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lang="en-US" dirty="0"/>
              <a:t>Major Budgeted Expenses for 2026:</a:t>
            </a:r>
          </a:p>
          <a:p>
            <a:pPr defTabSz="457200">
              <a:defRPr sz="800" b="1">
                <a:solidFill>
                  <a:srgbClr val="2A2A2A"/>
                </a:solidFill>
                <a:uFill>
                  <a:solidFill>
                    <a:srgbClr val="000000"/>
                  </a:solidFill>
                </a:uFill>
              </a:defRPr>
            </a:pPr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Uniforms and hats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Equipment and field maintenance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Umpires, league fees, and insurance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Operating and administrative expenses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Total annual operating budget: ~$50,000–$55,000</a:t>
            </a:r>
          </a:p>
        </p:txBody>
      </p:sp>
      <p:pic>
        <p:nvPicPr>
          <p:cNvPr id="5" name="Cavs Baseball PNG.png" descr="Cavs Baseball PNG.png">
            <a:extLst>
              <a:ext uri="{FF2B5EF4-FFF2-40B4-BE49-F238E27FC236}">
                <a16:creationId xmlns:a16="http://schemas.microsoft.com/office/drawing/2014/main" id="{396A8F83-BF94-92C0-3A56-BA565687153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EF5596-17E1-D2A5-A481-59216725B67D}"/>
              </a:ext>
            </a:extLst>
          </p:cNvPr>
          <p:cNvSpPr txBox="1"/>
          <p:nvPr/>
        </p:nvSpPr>
        <p:spPr>
          <a:xfrm>
            <a:off x="10879359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Nick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906B02-D433-BFE5-60F7-66BBD82D89B6}"/>
              </a:ext>
            </a:extLst>
          </p:cNvPr>
          <p:cNvSpPr txBox="1"/>
          <p:nvPr/>
        </p:nvSpPr>
        <p:spPr>
          <a:xfrm>
            <a:off x="1058053" y="3553330"/>
            <a:ext cx="28015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u="none" strike="noStrike" dirty="0">
                <a:effectLst/>
                <a:latin typeface="Ultra"/>
              </a:rPr>
              <a:t>2025 Budget</a:t>
            </a:r>
            <a:endParaRPr lang="en-US" sz="3200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0B11EEA7-5E56-30C7-7F1F-F2E818BE4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424527"/>
              </p:ext>
            </p:extLst>
          </p:nvPr>
        </p:nvGraphicFramePr>
        <p:xfrm>
          <a:off x="701358" y="4262438"/>
          <a:ext cx="5394960" cy="1280160"/>
        </p:xfrm>
        <a:graphic>
          <a:graphicData uri="http://schemas.openxmlformats.org/drawingml/2006/table">
            <a:tbl>
              <a:tblPr/>
              <a:tblGrid>
                <a:gridCol w="2697480">
                  <a:extLst>
                    <a:ext uri="{9D8B030D-6E8A-4147-A177-3AD203B41FA5}">
                      <a16:colId xmlns:a16="http://schemas.microsoft.com/office/drawing/2014/main" val="717978584"/>
                    </a:ext>
                  </a:extLst>
                </a:gridCol>
                <a:gridCol w="2697480">
                  <a:extLst>
                    <a:ext uri="{9D8B030D-6E8A-4147-A177-3AD203B41FA5}">
                      <a16:colId xmlns:a16="http://schemas.microsoft.com/office/drawing/2014/main" val="156475212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Fundraising</a:t>
                      </a:r>
                      <a:endParaRPr lang="en-US" sz="1050" dirty="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28,703.66</a:t>
                      </a:r>
                      <a:endParaRPr lang="en-US" sz="105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0997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Registration</a:t>
                      </a:r>
                      <a:endParaRPr lang="en-US" sz="105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96,530.24</a:t>
                      </a:r>
                      <a:endParaRPr lang="en-US" sz="1050" dirty="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53062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Income</a:t>
                      </a:r>
                      <a:endParaRPr lang="en-US" sz="105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125,233.90</a:t>
                      </a:r>
                      <a:endParaRPr lang="en-US" sz="1050" dirty="0">
                        <a:effectLst/>
                      </a:endParaRPr>
                    </a:p>
                  </a:txBody>
                  <a:tcPr marL="76200" marR="76200" marT="76200" marB="76200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511511"/>
                  </a:ext>
                </a:extLst>
              </a:tr>
            </a:tbl>
          </a:graphicData>
        </a:graphic>
      </p:graphicFrame>
      <p:sp>
        <p:nvSpPr>
          <p:cNvPr id="22" name="Rectangle 1">
            <a:extLst>
              <a:ext uri="{FF2B5EF4-FFF2-40B4-BE49-F238E27FC236}">
                <a16:creationId xmlns:a16="http://schemas.microsoft.com/office/drawing/2014/main" id="{538F1ED0-A042-E2E9-3988-67D475658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29733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A6504F46-9FAA-CC06-E2B8-954187BDA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29733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9F0EA5C5-F6CD-F00D-263B-E78453E79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466870"/>
              </p:ext>
            </p:extLst>
          </p:nvPr>
        </p:nvGraphicFramePr>
        <p:xfrm>
          <a:off x="6256008" y="4265699"/>
          <a:ext cx="5676122" cy="2310605"/>
        </p:xfrm>
        <a:graphic>
          <a:graphicData uri="http://schemas.openxmlformats.org/drawingml/2006/table">
            <a:tbl>
              <a:tblPr/>
              <a:tblGrid>
                <a:gridCol w="2838061">
                  <a:extLst>
                    <a:ext uri="{9D8B030D-6E8A-4147-A177-3AD203B41FA5}">
                      <a16:colId xmlns:a16="http://schemas.microsoft.com/office/drawing/2014/main" val="2161064430"/>
                    </a:ext>
                  </a:extLst>
                </a:gridCol>
                <a:gridCol w="2838061">
                  <a:extLst>
                    <a:ext uri="{9D8B030D-6E8A-4147-A177-3AD203B41FA5}">
                      <a16:colId xmlns:a16="http://schemas.microsoft.com/office/drawing/2014/main" val="2450336008"/>
                    </a:ext>
                  </a:extLst>
                </a:gridCol>
              </a:tblGrid>
              <a:tr h="36734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Field Use &amp; Maintenance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28,810.97</a:t>
                      </a:r>
                      <a:endParaRPr lang="en-US" sz="180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186624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Umpire Expense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21,706.00</a:t>
                      </a:r>
                      <a:endParaRPr lang="en-US" sz="180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051720"/>
                  </a:ext>
                </a:extLst>
              </a:tr>
              <a:tr h="637844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Hats Uniforms &amp; Equipment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23,311.52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574679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*Misc. Expenses</a:t>
                      </a:r>
                      <a:endParaRPr lang="en-US" sz="180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46,314.91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11421"/>
                  </a:ext>
                </a:extLst>
              </a:tr>
              <a:tr h="546109"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expenses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120,143.40</a:t>
                      </a:r>
                      <a:endParaRPr lang="en-US" sz="1800" dirty="0">
                        <a:effectLst/>
                      </a:endParaRPr>
                    </a:p>
                  </a:txBody>
                  <a:tcPr marL="49112" marR="49112" marT="49112" marB="49112">
                    <a:lnL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4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337907"/>
                  </a:ext>
                </a:extLst>
              </a:tr>
            </a:tbl>
          </a:graphicData>
        </a:graphic>
      </p:graphicFrame>
      <p:sp>
        <p:nvSpPr>
          <p:cNvPr id="26" name="Rectangle 3">
            <a:extLst>
              <a:ext uri="{FF2B5EF4-FFF2-40B4-BE49-F238E27FC236}">
                <a16:creationId xmlns:a16="http://schemas.microsoft.com/office/drawing/2014/main" id="{EB40CADE-8C34-3B40-944B-8E924DE2B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17970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CCD549-F6CC-A108-0B1F-03E921940FCD}"/>
              </a:ext>
            </a:extLst>
          </p:cNvPr>
          <p:cNvSpPr txBox="1"/>
          <p:nvPr/>
        </p:nvSpPr>
        <p:spPr>
          <a:xfrm>
            <a:off x="827088" y="5902409"/>
            <a:ext cx="370046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*Misc Expenses: County fees, insurance, operating expenses, legal &amp; professional fees, etc.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35377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5A94B-9457-2170-F5DD-E5BF65AF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078" y="9559"/>
            <a:ext cx="10515600" cy="2229788"/>
          </a:xfrm>
        </p:spPr>
        <p:txBody>
          <a:bodyPr>
            <a:normAutofit/>
          </a:bodyPr>
          <a:lstStyle/>
          <a:p>
            <a:r>
              <a:rPr lang="en-US" dirty="0"/>
              <a:t>FUNDRAISING SUPPORT EVERY PLAYER</a:t>
            </a:r>
            <a:br>
              <a:rPr lang="en-US" sz="4000" dirty="0"/>
            </a:br>
            <a:br>
              <a:rPr lang="en-US" sz="4000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067D3-8513-42D8-8F68-20B143A70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13" y="1414021"/>
            <a:ext cx="4459664" cy="5109327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Fred Meyer Community Rewards</a:t>
            </a:r>
          </a:p>
          <a:p>
            <a:r>
              <a:rPr lang="en-US" sz="2000" dirty="0"/>
              <a:t>Multiple options including product sales and donations</a:t>
            </a:r>
          </a:p>
          <a:p>
            <a:r>
              <a:rPr lang="en-US" sz="2000" dirty="0"/>
              <a:t>New this year: Bottle Drop Can Returns (blue bags)</a:t>
            </a:r>
          </a:p>
          <a:p>
            <a:r>
              <a:rPr lang="en-US" sz="2000" dirty="0"/>
              <a:t>Restaurant nights and community partnerships</a:t>
            </a:r>
          </a:p>
          <a:p>
            <a:r>
              <a:rPr lang="en-US" sz="2000" dirty="0"/>
              <a:t>New this year:  Pancake Breakfast  (details coming soon)</a:t>
            </a:r>
          </a:p>
          <a:p>
            <a:r>
              <a:rPr lang="en-US" sz="2000" dirty="0"/>
              <a:t>CJBO will host 3 tournaments this season</a:t>
            </a:r>
          </a:p>
          <a:p>
            <a:r>
              <a:rPr lang="en-US" sz="2000" dirty="0"/>
              <a:t>Business sponsorship opportunities available </a:t>
            </a:r>
          </a:p>
          <a:p>
            <a:pPr marL="0" indent="0">
              <a:buNone/>
            </a:pPr>
            <a:br>
              <a:rPr lang="en-US" sz="3600" dirty="0"/>
            </a:b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BB5BFB-AD0A-1F2A-93CD-CFBD534AE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Cavs Baseball PNG.png" descr="Cavs Baseball PNG.png">
            <a:extLst>
              <a:ext uri="{FF2B5EF4-FFF2-40B4-BE49-F238E27FC236}">
                <a16:creationId xmlns:a16="http://schemas.microsoft.com/office/drawing/2014/main" id="{44B5F451-16D3-DD99-4521-88ECEB1101F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26616" y="55692"/>
            <a:ext cx="880062" cy="88039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D695EC-256E-145E-0ECB-08C0A15FA22E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Torrey</a:t>
            </a:r>
          </a:p>
        </p:txBody>
      </p:sp>
    </p:spTree>
    <p:extLst>
      <p:ext uri="{BB962C8B-B14F-4D97-AF65-F5344CB8AC3E}">
        <p14:creationId xmlns:p14="http://schemas.microsoft.com/office/powerpoint/2010/main" val="57503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50C94-E93C-06FE-FC5A-3208E4A4E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Clackamas High School Baseball 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C5ABB-A2E9-9B6F-9E80-2C72A782F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32874"/>
          </a:xfrm>
        </p:spPr>
        <p:txBody>
          <a:bodyPr/>
          <a:lstStyle/>
          <a:p>
            <a:r>
              <a:rPr lang="en-US" dirty="0"/>
              <a:t>Relationship between HS program and CJBO</a:t>
            </a:r>
          </a:p>
          <a:p>
            <a:r>
              <a:rPr lang="en-US" dirty="0"/>
              <a:t>Big House allocation for upper divisions</a:t>
            </a:r>
          </a:p>
          <a:p>
            <a:r>
              <a:rPr lang="en-US" dirty="0"/>
              <a:t>Assessments for upper divisions tryouts (impartial evaluators)</a:t>
            </a:r>
          </a:p>
          <a:p>
            <a:r>
              <a:rPr lang="en-US" dirty="0"/>
              <a:t>Senior level use of HS field/tournaments</a:t>
            </a:r>
          </a:p>
          <a:p>
            <a:r>
              <a:rPr lang="en-US" dirty="0"/>
              <a:t>Coaches training (clinics)</a:t>
            </a:r>
          </a:p>
          <a:p>
            <a:r>
              <a:rPr lang="en-US" dirty="0"/>
              <a:t>Youth camps/clinics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8A97F-2BF6-8C8D-C16E-67D1E073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12</a:t>
            </a:fld>
            <a:endParaRPr lang="en-US" dirty="0"/>
          </a:p>
        </p:txBody>
      </p:sp>
      <p:pic>
        <p:nvPicPr>
          <p:cNvPr id="4" name="image.jpg" descr="image.jpg">
            <a:extLst>
              <a:ext uri="{FF2B5EF4-FFF2-40B4-BE49-F238E27FC236}">
                <a16:creationId xmlns:a16="http://schemas.microsoft.com/office/drawing/2014/main" id="{8CC5D99A-D84F-475F-ADDC-5AFF6FB2653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75935" y="634205"/>
            <a:ext cx="1687687" cy="105648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6D9142-F835-B10F-8919-FDB393F5761D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70C9D5-C2AF-538D-D48F-27C056EAB145}"/>
              </a:ext>
            </a:extLst>
          </p:cNvPr>
          <p:cNvSpPr txBox="1"/>
          <p:nvPr/>
        </p:nvSpPr>
        <p:spPr>
          <a:xfrm>
            <a:off x="4268009" y="4861525"/>
            <a:ext cx="73206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Here’s what is happening now!</a:t>
            </a:r>
          </a:p>
          <a:p>
            <a:r>
              <a:rPr lang="en-US" sz="2400" dirty="0"/>
              <a:t>Zoo Crew Camp on Wednesdays for 3</a:t>
            </a:r>
            <a:r>
              <a:rPr lang="en-US" sz="2400" baseline="30000" dirty="0"/>
              <a:t>rd</a:t>
            </a:r>
            <a:r>
              <a:rPr lang="en-US" sz="2400" dirty="0"/>
              <a:t>-6</a:t>
            </a:r>
            <a:r>
              <a:rPr lang="en-US" sz="2400" baseline="30000" dirty="0"/>
              <a:t>th</a:t>
            </a:r>
            <a:r>
              <a:rPr lang="en-US" sz="2400" dirty="0"/>
              <a:t> grade</a:t>
            </a:r>
          </a:p>
          <a:p>
            <a:r>
              <a:rPr lang="en-US" sz="2400" dirty="0"/>
              <a:t>Cavs Academy on Thursdays and Sundays for 7</a:t>
            </a:r>
            <a:r>
              <a:rPr lang="en-US" sz="2400" baseline="30000" dirty="0"/>
              <a:t>th</a:t>
            </a:r>
            <a:r>
              <a:rPr lang="en-US" sz="2400" dirty="0"/>
              <a:t>-8</a:t>
            </a:r>
            <a:r>
              <a:rPr lang="en-US" sz="2400" baseline="30000" dirty="0"/>
              <a:t>th</a:t>
            </a:r>
            <a:r>
              <a:rPr lang="en-US" sz="2400" dirty="0"/>
              <a:t> grade</a:t>
            </a:r>
          </a:p>
        </p:txBody>
      </p:sp>
    </p:spTree>
    <p:extLst>
      <p:ext uri="{BB962C8B-B14F-4D97-AF65-F5344CB8AC3E}">
        <p14:creationId xmlns:p14="http://schemas.microsoft.com/office/powerpoint/2010/main" val="4008862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EE8A2-C32D-8B87-0BFF-1C833DA76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PARENTS CAN HELP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0485B-71D6-80B7-F5F0-A2F0D517D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18" y="1374712"/>
            <a:ext cx="10515600" cy="2653069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/>
              <a:t>Volunteer as coaches, team parents, or field helpers</a:t>
            </a:r>
          </a:p>
          <a:p>
            <a:pPr fontAlgn="base"/>
            <a:r>
              <a:rPr lang="en-US" sz="2400" dirty="0"/>
              <a:t>Assist with fundraising and tournament support</a:t>
            </a:r>
          </a:p>
          <a:p>
            <a:pPr fontAlgn="base"/>
            <a:r>
              <a:rPr lang="en-US" sz="2400" dirty="0"/>
              <a:t>Provide feedback to help us improve the program</a:t>
            </a:r>
          </a:p>
          <a:p>
            <a:pPr fontAlgn="base"/>
            <a:r>
              <a:rPr lang="en-US" sz="2400" dirty="0"/>
              <a:t>Support a positive environment for all players</a:t>
            </a:r>
          </a:p>
          <a:p>
            <a:pPr fontAlgn="base"/>
            <a:r>
              <a:rPr lang="en-US" sz="2400" dirty="0"/>
              <a:t>Help support field maintenance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F100F-9795-251C-D10A-94C462D95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B618E5-5E51-C8D0-0AF0-C692BDEE891E}"/>
              </a:ext>
            </a:extLst>
          </p:cNvPr>
          <p:cNvSpPr txBox="1"/>
          <p:nvPr/>
        </p:nvSpPr>
        <p:spPr>
          <a:xfrm>
            <a:off x="912360" y="6393451"/>
            <a:ext cx="4272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Email: clackamasjuniorbaseball@gmail.com</a:t>
            </a:r>
          </a:p>
        </p:txBody>
      </p:sp>
      <p:pic>
        <p:nvPicPr>
          <p:cNvPr id="5" name="Cavs Baseball PNG.png" descr="Cavs Baseball PNG.png">
            <a:extLst>
              <a:ext uri="{FF2B5EF4-FFF2-40B4-BE49-F238E27FC236}">
                <a16:creationId xmlns:a16="http://schemas.microsoft.com/office/drawing/2014/main" id="{B890A7F9-E3A6-2658-CF2F-DC63D1C7294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B65DD7-287B-55DD-ADC0-7758A6853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8964" y="4972159"/>
            <a:ext cx="1424108" cy="13397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980ED1-134B-2A3A-D2FD-06B83E6F723A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BD6711A-667E-94C7-3FA7-111574A2B102}"/>
              </a:ext>
            </a:extLst>
          </p:cNvPr>
          <p:cNvSpPr txBox="1">
            <a:spLocks/>
          </p:cNvSpPr>
          <p:nvPr/>
        </p:nvSpPr>
        <p:spPr>
          <a:xfrm>
            <a:off x="838200" y="36323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TAKE AWAYS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FF8412-498E-1C4D-AEB3-336AE834D230}"/>
              </a:ext>
            </a:extLst>
          </p:cNvPr>
          <p:cNvSpPr txBox="1"/>
          <p:nvPr/>
        </p:nvSpPr>
        <p:spPr>
          <a:xfrm>
            <a:off x="665418" y="4626366"/>
            <a:ext cx="81800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674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Public Sans"/>
              </a:rPr>
              <a:t>CJBO prioritizes player development, safety, and enjoyment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285674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Public Sans"/>
              </a:rPr>
              <a:t>Assessments ensure fair, balanced teams at every level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285674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Public Sans"/>
              </a:rPr>
              <a:t>Registration fees support uniforms, field use, umpires, and insurance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285674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Public Sans"/>
              </a:rPr>
              <a:t>Fundraising and volunteers keep the program affordable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285674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effectLst/>
                <a:latin typeface="Public Sans"/>
              </a:rPr>
              <a:t>CJBO is strongest when families are involved and supportive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38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433D7-FAB3-1F04-7251-D3ED67746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3EE91D-E700-5D62-DBD6-B33CBCC71BA7}"/>
              </a:ext>
            </a:extLst>
          </p:cNvPr>
          <p:cNvSpPr txBox="1"/>
          <p:nvPr/>
        </p:nvSpPr>
        <p:spPr>
          <a:xfrm>
            <a:off x="971550" y="1014355"/>
            <a:ext cx="9010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Follow us on Facebook</a:t>
            </a:r>
          </a:p>
          <a:p>
            <a:r>
              <a:rPr lang="en-US" sz="4800" dirty="0"/>
              <a:t> </a:t>
            </a:r>
            <a:r>
              <a:rPr lang="en-US" sz="4800" dirty="0">
                <a:hlinkClick r:id="rId2"/>
              </a:rPr>
              <a:t>(2) Facebook</a:t>
            </a:r>
            <a:endParaRPr lang="en-US" sz="4800" dirty="0"/>
          </a:p>
          <a:p>
            <a:endParaRPr lang="en-US" sz="4800" dirty="0"/>
          </a:p>
          <a:p>
            <a:r>
              <a:rPr lang="en-US" sz="4800" dirty="0"/>
              <a:t>Instagram </a:t>
            </a:r>
          </a:p>
          <a:p>
            <a:r>
              <a:rPr lang="en-US" sz="4800" dirty="0">
                <a:hlinkClick r:id="rId3"/>
              </a:rPr>
              <a:t>Instagram</a:t>
            </a:r>
            <a:endParaRPr lang="en-US" sz="4800" dirty="0"/>
          </a:p>
          <a:p>
            <a:r>
              <a:rPr lang="en-US" sz="4800" dirty="0"/>
              <a:t>Clackamas Junior Baseball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7D4CA-0EF7-51E3-AFFE-6B58FF3CC4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8232" y="1014355"/>
            <a:ext cx="1850763" cy="18112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AAA0A6-D8D5-73A5-84C8-D62A501E50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8232" y="3250296"/>
            <a:ext cx="1850763" cy="176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32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43B8F4-D129-21EF-A8F5-11A43E60222E}"/>
              </a:ext>
            </a:extLst>
          </p:cNvPr>
          <p:cNvSpPr txBox="1"/>
          <p:nvPr/>
        </p:nvSpPr>
        <p:spPr>
          <a:xfrm>
            <a:off x="678803" y="445150"/>
            <a:ext cx="90250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Our Volunteer CJBO Board Members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F787A1-29BE-FADD-0E92-456E5FC326FB}"/>
              </a:ext>
            </a:extLst>
          </p:cNvPr>
          <p:cNvSpPr txBox="1"/>
          <p:nvPr/>
        </p:nvSpPr>
        <p:spPr>
          <a:xfrm>
            <a:off x="772108" y="1269479"/>
            <a:ext cx="864247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sng" dirty="0">
                <a:solidFill>
                  <a:srgbClr val="C00000"/>
                </a:solidFill>
                <a:effectLst/>
              </a:rPr>
              <a:t>CLACKAMAS JBO BOARD</a:t>
            </a:r>
            <a:br>
              <a:rPr lang="en-US" sz="2000" dirty="0"/>
            </a:br>
            <a:r>
              <a:rPr lang="en-US" dirty="0"/>
              <a:t>CHS Head Coach: JJ Winkle</a:t>
            </a:r>
            <a:endParaRPr lang="en-US" sz="2000" dirty="0"/>
          </a:p>
          <a:p>
            <a:r>
              <a:rPr lang="en-US" dirty="0"/>
              <a:t>President: Ryan Joy</a:t>
            </a:r>
            <a:endParaRPr lang="en-US" sz="2000" dirty="0"/>
          </a:p>
          <a:p>
            <a:r>
              <a:rPr lang="en-US" dirty="0"/>
              <a:t>Registrar: Banessa Verkest</a:t>
            </a:r>
            <a:endParaRPr lang="en-US" sz="2000" dirty="0"/>
          </a:p>
          <a:p>
            <a:r>
              <a:rPr lang="en-US" dirty="0"/>
              <a:t>Area Head: Ike Lackey</a:t>
            </a:r>
            <a:endParaRPr lang="en-US" sz="2000" dirty="0"/>
          </a:p>
          <a:p>
            <a:r>
              <a:rPr lang="en-US" dirty="0"/>
              <a:t>Treasurer: Wade Bird</a:t>
            </a:r>
            <a:endParaRPr lang="en-US" sz="2000" dirty="0"/>
          </a:p>
          <a:p>
            <a:r>
              <a:rPr lang="en-US" dirty="0"/>
              <a:t>Secretary: Beth Evans</a:t>
            </a:r>
            <a:endParaRPr lang="en-US" sz="2000" dirty="0"/>
          </a:p>
          <a:p>
            <a:r>
              <a:rPr lang="en-US" dirty="0"/>
              <a:t>Member at Large: Pat Baker</a:t>
            </a:r>
          </a:p>
          <a:p>
            <a:r>
              <a:rPr lang="en-US" dirty="0"/>
              <a:t>VP Field &amp; Umpire Liaison: Melissa Pfaff</a:t>
            </a:r>
            <a:endParaRPr lang="en-US" sz="2000" dirty="0"/>
          </a:p>
          <a:p>
            <a:r>
              <a:rPr lang="en-US" dirty="0"/>
              <a:t>VP Marketing/Fundraising: Torrey Pietrok</a:t>
            </a:r>
            <a:endParaRPr lang="en-US" sz="2000" dirty="0"/>
          </a:p>
          <a:p>
            <a:r>
              <a:rPr lang="en-US" dirty="0"/>
              <a:t>Tournament Director: Jeremy Zimmerman</a:t>
            </a:r>
            <a:endParaRPr lang="en-US" sz="2000" dirty="0"/>
          </a:p>
          <a:p>
            <a:r>
              <a:rPr lang="en-US" dirty="0"/>
              <a:t>Field Maintenance: Josh Herlein</a:t>
            </a:r>
            <a:endParaRPr lang="en-US" sz="2000" dirty="0"/>
          </a:p>
          <a:p>
            <a:r>
              <a:rPr lang="en-US" dirty="0"/>
              <a:t>Equipment and Uniforms: Nick </a:t>
            </a:r>
            <a:r>
              <a:rPr lang="en-US" dirty="0" err="1"/>
              <a:t>deFreitas</a:t>
            </a:r>
            <a:endParaRPr lang="en-US" sz="2000" dirty="0"/>
          </a:p>
          <a:p>
            <a:br>
              <a:rPr lang="en-US" sz="2000" dirty="0"/>
            </a:br>
            <a:endParaRPr lang="en-US" sz="2000" dirty="0"/>
          </a:p>
          <a:p>
            <a:r>
              <a:rPr lang="en-US" dirty="0"/>
              <a:t>Rookie Coordinator: Kevin Edge</a:t>
            </a:r>
            <a:endParaRPr lang="en-US" sz="2000" dirty="0"/>
          </a:p>
          <a:p>
            <a:br>
              <a:rPr lang="en-US" sz="2000" dirty="0"/>
            </a:br>
            <a:endParaRPr lang="en-US" sz="2000" dirty="0"/>
          </a:p>
          <a:p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pic>
        <p:nvPicPr>
          <p:cNvPr id="6" name="Cavs Baseball PNG.png" descr="Cavs Baseball PNG.png">
            <a:extLst>
              <a:ext uri="{FF2B5EF4-FFF2-40B4-BE49-F238E27FC236}">
                <a16:creationId xmlns:a16="http://schemas.microsoft.com/office/drawing/2014/main" id="{CB8C2356-7774-560C-34B0-CA41B3B4E37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36943B-615B-1F83-6D32-965B7AD6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9631A9-147E-D3C9-9C55-9B7D186162FC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163412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4C7764-E0C1-DD50-1657-A292E208A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625" y="829559"/>
            <a:ext cx="8050489" cy="74991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Clackamas Junior Baseball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5D20D5F-772B-57EC-AB4A-0898D556D7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087" y="410547"/>
            <a:ext cx="2805341" cy="551224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CD961B-E7CA-BF11-414C-7B6025E53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54448" y="1919611"/>
            <a:ext cx="7876191" cy="443673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T- Ball through 8</a:t>
            </a:r>
            <a:r>
              <a:rPr lang="en-US" sz="2400" baseline="30000" dirty="0">
                <a:solidFill>
                  <a:schemeClr val="tx1"/>
                </a:solidFill>
              </a:rPr>
              <a:t>th</a:t>
            </a:r>
            <a:r>
              <a:rPr lang="en-US" sz="2400" dirty="0">
                <a:solidFill>
                  <a:schemeClr val="tx1"/>
                </a:solidFill>
              </a:rPr>
              <a:t> grade follows the JBO guidelines.  </a:t>
            </a:r>
            <a:r>
              <a:rPr lang="en-US" sz="2400" dirty="0"/>
              <a:t>E</a:t>
            </a:r>
            <a:r>
              <a:rPr lang="en-US" sz="2400" dirty="0">
                <a:solidFill>
                  <a:schemeClr val="tx1"/>
                </a:solidFill>
              </a:rPr>
              <a:t>ach feeder high school program is determined by home address upon registration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NCSD site used to verify address</a:t>
            </a:r>
          </a:p>
          <a:p>
            <a:r>
              <a:rPr lang="en-US" sz="24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https://www.nclack.k12.or.us/enrollment/school-boundaries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AC394D-9864-7079-D4E6-2A05701B8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0A83C1-EA2D-F886-2703-59403C9F1ED2}"/>
              </a:ext>
            </a:extLst>
          </p:cNvPr>
          <p:cNvSpPr txBox="1"/>
          <p:nvPr/>
        </p:nvSpPr>
        <p:spPr>
          <a:xfrm>
            <a:off x="10671142" y="292231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86151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8EF9F4-D955-6E7B-EB77-2CC1AD73A598}"/>
              </a:ext>
            </a:extLst>
          </p:cNvPr>
          <p:cNvSpPr txBox="1"/>
          <p:nvPr/>
        </p:nvSpPr>
        <p:spPr>
          <a:xfrm>
            <a:off x="893406" y="325251"/>
            <a:ext cx="916499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41247">
              <a:defRPr sz="3680">
                <a:solidFill>
                  <a:srgbClr val="2A2A2A"/>
                </a:solidFill>
              </a:defRPr>
            </a:pPr>
            <a:r>
              <a:rPr lang="en-US" sz="3200" b="1" dirty="0">
                <a:solidFill>
                  <a:srgbClr val="C00000"/>
                </a:solidFill>
              </a:rPr>
              <a:t>CJBO Mission &amp; </a:t>
            </a:r>
          </a:p>
          <a:p>
            <a:pPr defTabSz="841247">
              <a:defRPr sz="3680">
                <a:solidFill>
                  <a:srgbClr val="2A2A2A"/>
                </a:solidFill>
              </a:defRPr>
            </a:pPr>
            <a:r>
              <a:rPr lang="en-US" sz="3200" b="1" dirty="0">
                <a:solidFill>
                  <a:srgbClr val="C00000"/>
                </a:solidFill>
              </a:rPr>
              <a:t>Coaching Philosophy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AE22C-BDFB-C61D-FB90-9AF8465B7C0B}"/>
              </a:ext>
            </a:extLst>
          </p:cNvPr>
          <p:cNvSpPr txBox="1"/>
          <p:nvPr/>
        </p:nvSpPr>
        <p:spPr>
          <a:xfrm>
            <a:off x="893407" y="1899595"/>
            <a:ext cx="7717194" cy="3853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9743" indent="-229743" defTabSz="612648">
              <a:spcBef>
                <a:spcPts val="400"/>
              </a:spcBef>
              <a:buSzTx/>
              <a:buNone/>
              <a:defRPr sz="2144" b="1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Mission Statement: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To provide a positive and educational baseball experience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while promoting skill development, sportsmanship, and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having fun.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endParaRPr lang="en-US" dirty="0"/>
          </a:p>
          <a:p>
            <a:pPr marL="229743" indent="-229743" defTabSz="612648">
              <a:spcBef>
                <a:spcPts val="400"/>
              </a:spcBef>
              <a:buSzTx/>
              <a:buNone/>
              <a:defRPr sz="2144" b="1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Coaching Philosophy: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“Relationship First” approach to reach the hearts of our players and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earn their trust. To instill confidence, motivation, and servant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leadership to equip and prepare our players for the next</a:t>
            </a:r>
          </a:p>
          <a:p>
            <a:pPr marL="229743" indent="-229743" defTabSz="612648">
              <a:spcBef>
                <a:spcPts val="400"/>
              </a:spcBef>
              <a:buSzTx/>
              <a:buNone/>
              <a:defRPr sz="2144">
                <a:solidFill>
                  <a:srgbClr val="FFFFFF"/>
                </a:solidFill>
              </a:defRPr>
            </a:pPr>
            <a:r>
              <a:rPr lang="en-US" dirty="0">
                <a:solidFill>
                  <a:srgbClr val="2A2A2A"/>
                </a:solidFill>
              </a:rPr>
              <a:t>levels of both baseball and life.</a:t>
            </a:r>
          </a:p>
        </p:txBody>
      </p:sp>
      <p:pic>
        <p:nvPicPr>
          <p:cNvPr id="6" name="Cavs Baseball PNG.png" descr="Cavs Baseball PNG.png">
            <a:extLst>
              <a:ext uri="{FF2B5EF4-FFF2-40B4-BE49-F238E27FC236}">
                <a16:creationId xmlns:a16="http://schemas.microsoft.com/office/drawing/2014/main" id="{D4E71827-BAD7-847A-9A42-52064BB1CCF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2A5CA8-961C-0706-A2B6-90D5C760F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589860-76FE-4913-9B31-B7AAD9A56694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1106980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97145-B10D-5DC5-09F5-6D448B009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2026 Season CJBO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42EDA-FFA2-51B6-2543-8B74EA66B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49311"/>
            <a:ext cx="11249320" cy="3436263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the best experience possible for our players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Player and coach safety the number one priority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Continue to improve on Board to Parent accessibility and communication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Continue to support and improve coaching at all levels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Continue to seek ways to upgrade fields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Continue to promote the program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Work closely with the HS coaches to provide coaching clinics and training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Seek alternative field locations (as our membership grows)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ECD5B-27A1-15DD-2B49-8F266E16D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Cavs Baseball PNG.png" descr="Cavs Baseball PNG.png">
            <a:extLst>
              <a:ext uri="{FF2B5EF4-FFF2-40B4-BE49-F238E27FC236}">
                <a16:creationId xmlns:a16="http://schemas.microsoft.com/office/drawing/2014/main" id="{25115B7C-6684-6F99-0356-AC909A26C77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3C27E4-7E8C-BBCC-2941-2F035F04AEF4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2838462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679D-5947-6976-C25D-FDC5FD4F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5" y="488581"/>
            <a:ext cx="10058400" cy="84162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CJBO League Levels of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22051-8EEE-1718-6320-23EEA046C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44251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T-Ball (Kindergarten through 1</a:t>
            </a:r>
            <a:r>
              <a:rPr lang="en-US" baseline="30000" dirty="0"/>
              <a:t>st</a:t>
            </a:r>
            <a:r>
              <a:rPr lang="en-US" dirty="0"/>
              <a:t> grade) – about 8-10 player teams</a:t>
            </a:r>
          </a:p>
          <a:p>
            <a:pPr lvl="1"/>
            <a:r>
              <a:rPr lang="en-US" dirty="0"/>
              <a:t>Spring Mountain Elementary</a:t>
            </a:r>
          </a:p>
          <a:p>
            <a:pPr lvl="1"/>
            <a:r>
              <a:rPr lang="en-US" dirty="0"/>
              <a:t>Tee and coach-pitch</a:t>
            </a:r>
          </a:p>
          <a:p>
            <a:pPr lvl="1"/>
            <a:endParaRPr lang="en-US" dirty="0"/>
          </a:p>
          <a:p>
            <a:r>
              <a:rPr lang="en-US" dirty="0"/>
              <a:t>Rookie (2</a:t>
            </a:r>
            <a:r>
              <a:rPr lang="en-US" baseline="30000" dirty="0"/>
              <a:t>nd</a:t>
            </a:r>
            <a:r>
              <a:rPr lang="en-US" dirty="0"/>
              <a:t> graders and some 1</a:t>
            </a:r>
            <a:r>
              <a:rPr lang="en-US" baseline="30000" dirty="0"/>
              <a:t>st</a:t>
            </a:r>
            <a:r>
              <a:rPr lang="en-US" dirty="0"/>
              <a:t> graders) </a:t>
            </a:r>
          </a:p>
          <a:p>
            <a:pPr lvl="1"/>
            <a:r>
              <a:rPr lang="en-US" dirty="0"/>
              <a:t>Happy Valley MS fields</a:t>
            </a:r>
          </a:p>
          <a:p>
            <a:pPr lvl="1"/>
            <a:r>
              <a:rPr lang="en-US" dirty="0"/>
              <a:t>Player pitch (coach after 4 balls)</a:t>
            </a:r>
          </a:p>
          <a:p>
            <a:pPr lvl="1"/>
            <a:r>
              <a:rPr lang="en-US" dirty="0"/>
              <a:t>Pitching machine</a:t>
            </a:r>
          </a:p>
          <a:p>
            <a:pPr lvl="1"/>
            <a:endParaRPr lang="en-US" dirty="0"/>
          </a:p>
          <a:p>
            <a:r>
              <a:rPr lang="en-US" dirty="0"/>
              <a:t>JBO Levels</a:t>
            </a:r>
          </a:p>
          <a:p>
            <a:pPr lvl="1"/>
            <a:r>
              <a:rPr lang="en-US" dirty="0"/>
              <a:t>Minors (3</a:t>
            </a:r>
            <a:r>
              <a:rPr lang="en-US" baseline="30000" dirty="0"/>
              <a:t>rd</a:t>
            </a:r>
            <a:r>
              <a:rPr lang="en-US" dirty="0"/>
              <a:t>/4</a:t>
            </a:r>
            <a:r>
              <a:rPr lang="en-US" baseline="30000" dirty="0"/>
              <a:t>th</a:t>
            </a:r>
            <a:r>
              <a:rPr lang="en-US" dirty="0"/>
              <a:t>) – Home games at Sunnyside/Oregon Trail/ N Clack Park</a:t>
            </a:r>
          </a:p>
          <a:p>
            <a:pPr lvl="1"/>
            <a:r>
              <a:rPr lang="en-US" dirty="0"/>
              <a:t>Juniors (5</a:t>
            </a:r>
            <a:r>
              <a:rPr lang="en-US" baseline="30000" dirty="0"/>
              <a:t>th</a:t>
            </a:r>
            <a:r>
              <a:rPr lang="en-US" dirty="0"/>
              <a:t>/6</a:t>
            </a:r>
            <a:r>
              <a:rPr lang="en-US" baseline="30000" dirty="0"/>
              <a:t>th</a:t>
            </a:r>
            <a:r>
              <a:rPr lang="en-US" dirty="0"/>
              <a:t>) – Home games at HV Park/ N Clack Park</a:t>
            </a:r>
          </a:p>
          <a:p>
            <a:pPr lvl="1"/>
            <a:r>
              <a:rPr lang="en-US" dirty="0"/>
              <a:t>Seniors (7</a:t>
            </a:r>
            <a:r>
              <a:rPr lang="en-US" baseline="30000" dirty="0"/>
              <a:t>th</a:t>
            </a:r>
            <a:r>
              <a:rPr lang="en-US" dirty="0"/>
              <a:t>/8</a:t>
            </a:r>
            <a:r>
              <a:rPr lang="en-US" baseline="30000" dirty="0"/>
              <a:t>th</a:t>
            </a:r>
            <a:r>
              <a:rPr lang="en-US" dirty="0"/>
              <a:t>) – Home games at HV Park/ CHS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48FAD-7A40-3DB9-A9BC-A27EF899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Cavs Baseball PNG.png" descr="Cavs Baseball PNG.png">
            <a:extLst>
              <a:ext uri="{FF2B5EF4-FFF2-40B4-BE49-F238E27FC236}">
                <a16:creationId xmlns:a16="http://schemas.microsoft.com/office/drawing/2014/main" id="{DA734D04-BDFC-3220-6F4F-689DCBB1910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E1E30-585C-E829-CCE8-8F436B1C8B7F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187963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2CF9D2-0C06-BD53-EFE5-C2610816D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7</a:t>
            </a:fld>
            <a:endParaRPr lang="en-US" dirty="0"/>
          </a:p>
        </p:txBody>
      </p:sp>
      <p:pic>
        <p:nvPicPr>
          <p:cNvPr id="3" name="Cavs Baseball PNG.png" descr="Cavs Baseball PNG.png">
            <a:extLst>
              <a:ext uri="{FF2B5EF4-FFF2-40B4-BE49-F238E27FC236}">
                <a16:creationId xmlns:a16="http://schemas.microsoft.com/office/drawing/2014/main" id="{F88021CC-EE86-1454-D292-0DC85C1A122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B66909C-42B6-60D0-892E-85C16C1C801F}"/>
              </a:ext>
            </a:extLst>
          </p:cNvPr>
          <p:cNvSpPr txBox="1">
            <a:spLocks/>
          </p:cNvSpPr>
          <p:nvPr/>
        </p:nvSpPr>
        <p:spPr>
          <a:xfrm>
            <a:off x="390525" y="392274"/>
            <a:ext cx="10058400" cy="95358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Equipment and Uniforms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A020F-4C1A-D3BB-19FD-0F37E57D306E}"/>
              </a:ext>
            </a:extLst>
          </p:cNvPr>
          <p:cNvSpPr txBox="1"/>
          <p:nvPr/>
        </p:nvSpPr>
        <p:spPr>
          <a:xfrm>
            <a:off x="390525" y="1140589"/>
            <a:ext cx="932128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players will receive a dry-fit Cavs shirt (as part of the registration fee)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players will receive a Cavs baseball 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Coaches are provided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Tee for T-ball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Catcher's gear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Practice balls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Game balls</a:t>
            </a:r>
          </a:p>
          <a:p>
            <a:pPr lvl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C172C0-3D28-E1C2-BE93-4C50A772BEE3}"/>
              </a:ext>
            </a:extLst>
          </p:cNvPr>
          <p:cNvSpPr txBox="1"/>
          <p:nvPr/>
        </p:nvSpPr>
        <p:spPr>
          <a:xfrm>
            <a:off x="390525" y="3551376"/>
            <a:ext cx="83508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Families are responsible for the following: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Helmet (preferably Cavs colors: black, red, white)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Glove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Baseball pants (check with your coach, most likely gray)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Cleats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Cups for boys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Optional: baseball belt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Optional: baseball bag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9C97B9-D3FA-F2F3-22B8-3F5539DD043F}"/>
              </a:ext>
            </a:extLst>
          </p:cNvPr>
          <p:cNvSpPr txBox="1"/>
          <p:nvPr/>
        </p:nvSpPr>
        <p:spPr>
          <a:xfrm>
            <a:off x="7822357" y="3776266"/>
            <a:ext cx="42048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have donated items in good condition! </a:t>
            </a:r>
          </a:p>
          <a:p>
            <a:r>
              <a:rPr lang="en-US" dirty="0"/>
              <a:t>Check social media or email clackamasjuniorbaseball@gmail.com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829A4-BD90-2538-584E-C9DBC02F8244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276591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2CF9D2-0C06-BD53-EFE5-C2610816D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8</a:t>
            </a:fld>
            <a:endParaRPr lang="en-US" dirty="0"/>
          </a:p>
        </p:txBody>
      </p:sp>
      <p:pic>
        <p:nvPicPr>
          <p:cNvPr id="3" name="Cavs Baseball PNG.png" descr="Cavs Baseball PNG.png">
            <a:extLst>
              <a:ext uri="{FF2B5EF4-FFF2-40B4-BE49-F238E27FC236}">
                <a16:creationId xmlns:a16="http://schemas.microsoft.com/office/drawing/2014/main" id="{F88021CC-EE86-1454-D292-0DC85C1A122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B66909C-42B6-60D0-892E-85C16C1C801F}"/>
              </a:ext>
            </a:extLst>
          </p:cNvPr>
          <p:cNvSpPr txBox="1">
            <a:spLocks/>
          </p:cNvSpPr>
          <p:nvPr/>
        </p:nvSpPr>
        <p:spPr>
          <a:xfrm>
            <a:off x="390525" y="392274"/>
            <a:ext cx="10058400" cy="95358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Schedule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A020F-4C1A-D3BB-19FD-0F37E57D306E}"/>
              </a:ext>
            </a:extLst>
          </p:cNvPr>
          <p:cNvSpPr txBox="1"/>
          <p:nvPr/>
        </p:nvSpPr>
        <p:spPr>
          <a:xfrm>
            <a:off x="390525" y="997684"/>
            <a:ext cx="932128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Practices start after Spring Break (week of March 30th)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Games start the week of April 20</a:t>
            </a:r>
            <a:r>
              <a:rPr lang="en-US" sz="2000" baseline="30000" dirty="0"/>
              <a:t>th</a:t>
            </a:r>
            <a:r>
              <a:rPr lang="en-US" sz="2000" dirty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Season ends the week of June 6</a:t>
            </a:r>
            <a:r>
              <a:rPr lang="en-US" sz="2000" baseline="30000" dirty="0"/>
              <a:t>th</a:t>
            </a:r>
            <a:r>
              <a:rPr lang="en-US" sz="2000" dirty="0"/>
              <a:t> </a:t>
            </a:r>
          </a:p>
          <a:p>
            <a:pPr lvl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C172C0-3D28-E1C2-BE93-4C50A772BEE3}"/>
              </a:ext>
            </a:extLst>
          </p:cNvPr>
          <p:cNvSpPr txBox="1"/>
          <p:nvPr/>
        </p:nvSpPr>
        <p:spPr>
          <a:xfrm>
            <a:off x="390525" y="2077383"/>
            <a:ext cx="83508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T-ball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Four teams registered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Twice a week, M-Th, maybe Fridays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Practice and games will be at Spring Mountain Elementary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Game rotation with Cavs and Nelson teams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F072E1-C1E2-0321-F8BA-82C5ED0F7978}"/>
              </a:ext>
            </a:extLst>
          </p:cNvPr>
          <p:cNvSpPr txBox="1"/>
          <p:nvPr/>
        </p:nvSpPr>
        <p:spPr>
          <a:xfrm>
            <a:off x="390525" y="3881126"/>
            <a:ext cx="996645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Rookie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Two maybe three teams registered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Games are twice a week, M-Th, maybe Fridays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Please note, depending on game rotation there may be 3 days a week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Kid Pitch and machine pitch games – rotation will vary on number of teams and schedule.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 Maybe more of one than the 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Coach may opt for a Saturday practice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Game rotation with Cavs and Nelson teams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Practice and games will be at Happy Valley Middle School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41613B-2B38-259D-4756-FEA22B0187BF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F793F1-2741-7D7C-F322-8409452248B7}"/>
              </a:ext>
            </a:extLst>
          </p:cNvPr>
          <p:cNvSpPr txBox="1"/>
          <p:nvPr/>
        </p:nvSpPr>
        <p:spPr>
          <a:xfrm>
            <a:off x="6330983" y="2146746"/>
            <a:ext cx="57447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COACHES NEEDED! 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 EMAIL CLACKAMASJUNIORBASEBALL@GMAIL.COM</a:t>
            </a:r>
            <a:endParaRPr lang="en-US" sz="20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3264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3086-97C4-86EB-44CC-00E323D5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440"/>
            <a:ext cx="10515600" cy="738664"/>
          </a:xfrm>
        </p:spPr>
        <p:txBody>
          <a:bodyPr>
            <a:normAutofit/>
          </a:bodyPr>
          <a:lstStyle/>
          <a:p>
            <a:r>
              <a:rPr lang="en-US" sz="4000" b="1" dirty="0"/>
              <a:t>Assessments for Rookie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6A4B8-1428-82EC-0DF1-37061C1B8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012" y="1733344"/>
            <a:ext cx="10629900" cy="4934376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/>
              <a:t>Sunday, March 1</a:t>
            </a:r>
            <a:r>
              <a:rPr lang="en-US" sz="3800" baseline="30000" dirty="0"/>
              <a:t>st</a:t>
            </a:r>
            <a:r>
              <a:rPr lang="en-US" sz="3800" dirty="0"/>
              <a:t> </a:t>
            </a:r>
          </a:p>
          <a:p>
            <a:pPr lvl="1"/>
            <a:r>
              <a:rPr lang="en-US" sz="3800" dirty="0"/>
              <a:t>Last name A-M – 10am</a:t>
            </a:r>
          </a:p>
          <a:p>
            <a:pPr lvl="1"/>
            <a:r>
              <a:rPr lang="en-US" sz="3800" dirty="0"/>
              <a:t>Last name N-Z – 11am</a:t>
            </a:r>
          </a:p>
          <a:p>
            <a:r>
              <a:rPr lang="en-US" sz="3800" dirty="0"/>
              <a:t>Check in by the Big House hitting facility</a:t>
            </a:r>
          </a:p>
          <a:p>
            <a:pPr lvl="1"/>
            <a:endParaRPr lang="en-US" sz="3800" dirty="0"/>
          </a:p>
          <a:p>
            <a:r>
              <a:rPr lang="en-US" sz="3800" b="1" u="sng" dirty="0"/>
              <a:t>Players are required to attend assessments</a:t>
            </a:r>
          </a:p>
          <a:p>
            <a:pPr lvl="1"/>
            <a:r>
              <a:rPr lang="en-US" sz="3800" dirty="0"/>
              <a:t>It gives prospective coaches the opportunity to assess players themselves for a more efficient and fair draft process</a:t>
            </a:r>
          </a:p>
          <a:p>
            <a:pPr lvl="1"/>
            <a:r>
              <a:rPr lang="en-US" sz="3800" dirty="0"/>
              <a:t>Conflicts will be treated on a case-by-case basis</a:t>
            </a:r>
          </a:p>
          <a:p>
            <a:pPr lvl="1"/>
            <a:r>
              <a:rPr lang="en-US" sz="3800" dirty="0"/>
              <a:t>This is a practice opportunity to get ready for minors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Assessment based on:</a:t>
            </a:r>
          </a:p>
          <a:p>
            <a:pPr lvl="1"/>
            <a:r>
              <a:rPr lang="en-US" sz="3800" dirty="0"/>
              <a:t>Playing catch</a:t>
            </a:r>
          </a:p>
          <a:p>
            <a:pPr lvl="1"/>
            <a:r>
              <a:rPr lang="en-US" sz="3800" dirty="0"/>
              <a:t>Infield/outfield work</a:t>
            </a:r>
          </a:p>
          <a:p>
            <a:pPr lvl="1"/>
            <a:r>
              <a:rPr lang="en-US" sz="3800" dirty="0"/>
              <a:t>Hitting</a:t>
            </a:r>
          </a:p>
          <a:p>
            <a:pPr lvl="1"/>
            <a:r>
              <a:rPr lang="en-US" sz="3800" dirty="0"/>
              <a:t>Pitching as necessary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3D9F35-F47C-1BFC-2CAC-582BE1B8927B}"/>
              </a:ext>
            </a:extLst>
          </p:cNvPr>
          <p:cNvSpPr txBox="1"/>
          <p:nvPr/>
        </p:nvSpPr>
        <p:spPr>
          <a:xfrm>
            <a:off x="764807" y="994680"/>
            <a:ext cx="75743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Spectators, please stay in your vehicle or at the bleachers </a:t>
            </a:r>
          </a:p>
          <a:p>
            <a:endParaRPr lang="en-US" dirty="0"/>
          </a:p>
        </p:txBody>
      </p:sp>
      <p:pic>
        <p:nvPicPr>
          <p:cNvPr id="5" name="Cavs Baseball PNG.png" descr="Cavs Baseball PNG.png">
            <a:extLst>
              <a:ext uri="{FF2B5EF4-FFF2-40B4-BE49-F238E27FC236}">
                <a16:creationId xmlns:a16="http://schemas.microsoft.com/office/drawing/2014/main" id="{125D32F6-91F0-827C-E5C0-6435A354CE7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86989" y="312961"/>
            <a:ext cx="1362923" cy="136343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47382-09AF-C1AB-4DE2-B6750C55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331DD-08EA-46C8-9C0C-16B9C1B711C4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1B7BBE-27BB-7131-305A-BD4499E31229}"/>
              </a:ext>
            </a:extLst>
          </p:cNvPr>
          <p:cNvSpPr txBox="1"/>
          <p:nvPr/>
        </p:nvSpPr>
        <p:spPr>
          <a:xfrm>
            <a:off x="10906678" y="0"/>
            <a:ext cx="1052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Ryan</a:t>
            </a:r>
          </a:p>
        </p:txBody>
      </p:sp>
    </p:spTree>
    <p:extLst>
      <p:ext uri="{BB962C8B-B14F-4D97-AF65-F5344CB8AC3E}">
        <p14:creationId xmlns:p14="http://schemas.microsoft.com/office/powerpoint/2010/main" val="101026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2800</TotalTime>
  <Words>1070</Words>
  <Application>Microsoft Office PowerPoint</Application>
  <PresentationFormat>Widescreen</PresentationFormat>
  <Paragraphs>204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Public Sans</vt:lpstr>
      <vt:lpstr>Ultra</vt:lpstr>
      <vt:lpstr>Office 2013 - 2022 Theme</vt:lpstr>
      <vt:lpstr> Clackamas JBO Parent Meeting – February 24, 2026 T-ball/Rookie </vt:lpstr>
      <vt:lpstr>PowerPoint Presentation</vt:lpstr>
      <vt:lpstr>Clackamas Junior Baseball</vt:lpstr>
      <vt:lpstr>PowerPoint Presentation</vt:lpstr>
      <vt:lpstr>2026 Season CJBO Goals</vt:lpstr>
      <vt:lpstr>CJBO League Levels of Play</vt:lpstr>
      <vt:lpstr>PowerPoint Presentation</vt:lpstr>
      <vt:lpstr>PowerPoint Presentation</vt:lpstr>
      <vt:lpstr>Assessments for Rookie Level</vt:lpstr>
      <vt:lpstr>WHERE YOUR REGISTRATION FEES GO</vt:lpstr>
      <vt:lpstr>FUNDRAISING SUPPORT EVERY PLAYER  </vt:lpstr>
      <vt:lpstr>Clackamas High School Baseball  Partnership</vt:lpstr>
      <vt:lpstr>HOW PARENTS CAN HELP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Clackamas JBO Parent Meeting - January 2023 </dc:title>
  <dc:creator>Banessa and Brian Verkest</dc:creator>
  <cp:lastModifiedBy>Banessa Verkest</cp:lastModifiedBy>
  <cp:revision>11</cp:revision>
  <dcterms:created xsi:type="dcterms:W3CDTF">2024-01-04T18:30:46Z</dcterms:created>
  <dcterms:modified xsi:type="dcterms:W3CDTF">2026-02-20T23:44:15Z</dcterms:modified>
</cp:coreProperties>
</file>